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96" d="100"/>
          <a:sy n="96" d="100"/>
        </p:scale>
        <p:origin x="618" y="7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03798"/>
            <a:ext cx="3370924" cy="189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94" y="768350"/>
            <a:ext cx="2235448" cy="2235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70756"/>
            <a:ext cx="2594112" cy="259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знаний</a:t>
            </a: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Совместно с музыкальным руководителем, педагогами, воспитателем по обучению татарскому языку и детьми всех возрастных групп проведено праздничное мероприятие «День знаний». С Днем знаний детей пришли поздравить сказочные персонажи. Дети участвовали в конкурсах, играх-соревнованиях, разгадывали загадки, пели песни, много шутили и смеялись.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2" y="3793803"/>
            <a:ext cx="2249487" cy="12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791" y="946150"/>
            <a:ext cx="2377897" cy="133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84482"/>
            <a:ext cx="1799235" cy="1799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07" y="2819035"/>
            <a:ext cx="2240105" cy="224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782" y="2236358"/>
            <a:ext cx="1534383" cy="153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3340</TotalTime>
  <Words>72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</cp:lastModifiedBy>
  <cp:revision>426</cp:revision>
  <cp:lastPrinted>2021-10-22T08:53:44Z</cp:lastPrinted>
  <dcterms:created xsi:type="dcterms:W3CDTF">2015-10-13T08:15:21Z</dcterms:created>
  <dcterms:modified xsi:type="dcterms:W3CDTF">2021-10-22T08:54:03Z</dcterms:modified>
</cp:coreProperties>
</file>